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3"/>
  </p:notesMasterIdLst>
  <p:sldIdLst>
    <p:sldId id="265" r:id="rId2"/>
    <p:sldId id="256" r:id="rId3"/>
    <p:sldId id="266" r:id="rId4"/>
    <p:sldId id="258" r:id="rId5"/>
    <p:sldId id="259" r:id="rId6"/>
    <p:sldId id="260" r:id="rId7"/>
    <p:sldId id="261" r:id="rId8"/>
    <p:sldId id="257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EDEBD7A-3048-456C-8289-1372C580D685}" type="datetimeFigureOut">
              <a:rPr lang="ru-RU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6FD01FC-A2DA-4C49-8E6E-AD7CC09EED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D40900-16C7-4BB4-B86D-20FD5CE04F8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A37B012-0BDC-4321-BA6C-FA4E7CA0C859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A8FDB7-CEBA-42CF-AC02-BDE4DE5D60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74B329E-3029-49AD-8EED-23ABF7317A5F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9B35AD4-1F53-4D22-8DBD-856ADC0F33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B5A5321-2A73-41FE-9C64-B24519E67695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D3B507B-7C01-4D1A-AC3C-8A177E1B61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7A89C55-9F2E-465A-821B-D1DBB68C9843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470D8E3-E433-4AEB-AA31-B8594A1716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FAD336E-65A6-46C9-9846-FBD1840D9F2A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3F7F1A5-D2BF-4523-A4BE-37216E9BF5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ECD6473-A667-486F-8373-5DA51B73B3FF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A8603E-528A-4802-B592-D7A27EE8A8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C463BA1-8EC5-48EC-BCF5-C10439DB21C8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173A59B-D0E0-4760-B84A-3E3682E412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1A2075B-1B7A-4A2C-A096-F2A851932507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08451FB-B7FA-4FD7-AA8C-AA5CE2CE64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E8F2AD9-6781-4893-9F86-E443C4A2D942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F84C86-1D2B-42BB-B752-9B265E105C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F72FC2D-F89D-4953-98B1-5CE64E5B0574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ADF282-F966-41DC-9531-866CB12705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fld id="{54AFD9BA-7CC7-49D0-BBBB-A0988910305B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832EC78C-758E-4518-996E-0E8C29D1E9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C14F6AC-D380-464E-92D8-452EE32C6E38}" type="datetimeFigureOut">
              <a:rPr lang="ru-RU" smtClean="0"/>
              <a:pPr>
                <a:defRPr/>
              </a:pPr>
              <a:t>25.05.2015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8C354B7-FFC1-4445-96F2-27D9DD46AB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85728"/>
            <a:ext cx="7678130" cy="20002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"Средняя общеобразовательная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школа №2 г. Ленска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углубленным изучением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отдельных предметов"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2643182"/>
            <a:ext cx="6858048" cy="235745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Исследовательская работа по теме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Монета с «историей»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785813" y="1997075"/>
            <a:ext cx="807243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200">
                <a:latin typeface="Times New Roman" pitchFamily="18" charset="0"/>
                <a:cs typeface="Times New Roman" pitchFamily="18" charset="0"/>
              </a:rPr>
              <a:t>От отца, на память, остались только воспоминания и одна медная монета, ценою пять копеек, которую он пронёс с собой через всю свою нелёгкую жизнь. Эту монету с историей он перед смертью отдал моему деду – Главинскому Владимиру, отцу моей мамы. А так как у дедушки родились только девочки, то, по старшинству, эта монета хранится у моей мамы.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0"/>
            <a:ext cx="2976562" cy="22324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Прямоугольник 1"/>
          <p:cNvSpPr>
            <a:spLocks noChangeArrowheads="1"/>
          </p:cNvSpPr>
          <p:nvPr/>
        </p:nvSpPr>
        <p:spPr bwMode="auto">
          <a:xfrm>
            <a:off x="0" y="5143500"/>
            <a:ext cx="9144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Мама говорит, что эта монета, часть нашей семейной истории. Придёт время, и эту монету с «историей», я передам своим детям. </a:t>
            </a:r>
          </a:p>
        </p:txBody>
      </p:sp>
      <p:pic>
        <p:nvPicPr>
          <p:cNvPr id="6149" name="Picture 5" descr="D:\фото\фото 3 г\DSCN06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0100" y="571480"/>
            <a:ext cx="2928958" cy="32319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getImage.jpe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286380" y="571480"/>
            <a:ext cx="2786082" cy="32318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9000" y="549275"/>
            <a:ext cx="4681538" cy="18716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Монета с «историей»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90" y="2428868"/>
            <a:ext cx="3643338" cy="37147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2500306"/>
            <a:ext cx="3571900" cy="37147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Цель исследования: 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Изучить </a:t>
            </a:r>
            <a:r>
              <a:rPr lang="ru-RU" dirty="0" smtClean="0"/>
              <a:t>историю отдельно взятой монеты.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5" y="357188"/>
            <a:ext cx="4948238" cy="3349625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Эта монета была отчеканена в период правления</a:t>
            </a:r>
            <a:endParaRPr lang="en-US" sz="4000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 императора Александра </a:t>
            </a:r>
            <a:r>
              <a:rPr lang="en-US" sz="4000" dirty="0" smtClean="0"/>
              <a:t>–II </a:t>
            </a:r>
            <a:r>
              <a:rPr lang="ru-RU" sz="4000" dirty="0" smtClean="0"/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в г. Екатеринбурге.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357188"/>
            <a:ext cx="3429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00" y="3429000"/>
            <a:ext cx="3297133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357166"/>
            <a:ext cx="4357688" cy="6143625"/>
          </a:xfrm>
        </p:spPr>
        <p:txBody>
          <a:bodyPr>
            <a:noAutofit/>
          </a:bodyPr>
          <a:lstStyle/>
          <a:p>
            <a:pPr marL="18288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dirty="0">
                <a:effectLst/>
                <a:latin typeface="Times New Roman" pitchFamily="18" charset="0"/>
                <a:cs typeface="Times New Roman" pitchFamily="18" charset="0"/>
              </a:rPr>
              <a:t>Эта история началась в 1930 году, когда семью моего прадедушки,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Главинского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Ефима Фёдоровича,</a:t>
            </a:r>
            <a:r>
              <a:rPr lang="ru-RU" sz="2800" b="1" dirty="0">
                <a:effectLst/>
                <a:latin typeface="Times New Roman" pitchFamily="18" charset="0"/>
                <a:cs typeface="Times New Roman" pitchFamily="18" charset="0"/>
              </a:rPr>
              <a:t> раскулачили. Тогда ему было всего восемь лет. Его семью – отца Фёдора Викторовича, мать – Елизавету Николаевну и двух братьев посадили в поезд и отправили в Москву, для дальнейшей отправки в Сибирь.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143504" y="3500438"/>
            <a:ext cx="3500462" cy="29899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2050" name="Picture 2" descr="C:\Documents and Settings\Admin\Рабочий стол\DSC013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214290"/>
            <a:ext cx="2682172" cy="295039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50" y="333375"/>
            <a:ext cx="4572000" cy="6310313"/>
          </a:xfrm>
        </p:spPr>
        <p:txBody>
          <a:bodyPr>
            <a:noAutofit/>
          </a:bodyPr>
          <a:lstStyle/>
          <a:p>
            <a:pPr marL="18288" indent="0" algn="just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000" dirty="0">
                <a:effectLst/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000" dirty="0" smtClean="0">
                <a:effectLst/>
                <a:latin typeface="Times New Roman" pitchFamily="18" charset="0"/>
                <a:cs typeface="Times New Roman" pitchFamily="18" charset="0"/>
              </a:rPr>
              <a:t>одной </a:t>
            </a:r>
            <a:r>
              <a:rPr lang="ru-RU" sz="3000" dirty="0">
                <a:effectLst/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3000" dirty="0" smtClean="0">
                <a:effectLst/>
                <a:latin typeface="Times New Roman" pitchFamily="18" charset="0"/>
                <a:cs typeface="Times New Roman" pitchFamily="18" charset="0"/>
              </a:rPr>
              <a:t>станций, маленький </a:t>
            </a:r>
            <a:r>
              <a:rPr lang="ru-RU" sz="3000" dirty="0">
                <a:effectLst/>
                <a:latin typeface="Times New Roman" pitchFamily="18" charset="0"/>
                <a:cs typeface="Times New Roman" pitchFamily="18" charset="0"/>
              </a:rPr>
              <a:t>Ефим обнаружил, что отца и старшего брата в составе не оказалось, и он остался с матерью и младшим братом одни. Государству не выгодно было кормить стариков, детей и женщин. Ей нужна была рабочая сила. Таким образом, разлучили его семью.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57158" y="357166"/>
            <a:ext cx="3477986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313" y="3000375"/>
            <a:ext cx="6096000" cy="3657600"/>
          </a:xfrm>
        </p:spPr>
        <p:txBody>
          <a:bodyPr/>
          <a:lstStyle/>
          <a:p>
            <a:pPr marL="18288" indent="0" algn="just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>
                <a:effectLst/>
              </a:rPr>
              <a:t>Судьба занесла его в Бурятию, где </a:t>
            </a:r>
            <a:r>
              <a:rPr lang="ru-RU" sz="3600" dirty="0" smtClean="0">
                <a:effectLst/>
              </a:rPr>
              <a:t>они жили </a:t>
            </a:r>
            <a:r>
              <a:rPr lang="ru-RU" sz="3600" dirty="0">
                <a:effectLst/>
              </a:rPr>
              <a:t>в </a:t>
            </a:r>
            <a:r>
              <a:rPr lang="ru-RU" sz="3600" dirty="0" smtClean="0">
                <a:effectLst/>
              </a:rPr>
              <a:t>нищете.  </a:t>
            </a:r>
            <a:r>
              <a:rPr lang="ru-RU" sz="3600" dirty="0">
                <a:effectLst/>
              </a:rPr>
              <a:t>Там </a:t>
            </a:r>
            <a:r>
              <a:rPr lang="ru-RU" sz="3600" dirty="0" smtClean="0">
                <a:effectLst/>
              </a:rPr>
              <a:t>же, </a:t>
            </a:r>
            <a:r>
              <a:rPr lang="ru-RU" sz="3600" dirty="0">
                <a:effectLst/>
              </a:rPr>
              <a:t>он совсем </a:t>
            </a:r>
            <a:r>
              <a:rPr lang="ru-RU" sz="3600" dirty="0" smtClean="0">
                <a:effectLst/>
              </a:rPr>
              <a:t>юным, </a:t>
            </a:r>
            <a:r>
              <a:rPr lang="ru-RU" sz="3600" dirty="0">
                <a:effectLst/>
              </a:rPr>
              <a:t>похоронил свою мать. </a:t>
            </a:r>
            <a:endParaRPr lang="ru-RU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28596" y="214290"/>
            <a:ext cx="4581525" cy="2657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3074" name="Picture 2" descr="C:\Documents and Settings\Admin\Рабочий стол\DSC013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12" y="214290"/>
            <a:ext cx="2643206" cy="59297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5113" y="214313"/>
            <a:ext cx="3730625" cy="6286500"/>
          </a:xfrm>
        </p:spPr>
        <p:txBody>
          <a:bodyPr>
            <a:noAutofit/>
          </a:bodyPr>
          <a:lstStyle/>
          <a:p>
            <a:pPr marL="18288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Мой прадедушка  прошёл всю Великую </a:t>
            </a:r>
            <a:r>
              <a:rPr lang="ru-RU" sz="3200" dirty="0">
                <a:effectLst/>
                <a:latin typeface="Times New Roman" pitchFamily="18" charset="0"/>
                <a:cs typeface="Times New Roman" pitchFamily="18" charset="0"/>
              </a:rPr>
              <a:t>Отечественную войну до самого Берлина. После войны 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женился. </a:t>
            </a:r>
          </a:p>
          <a:p>
            <a:pPr marL="18288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3200" dirty="0">
                <a:effectLst/>
                <a:latin typeface="Times New Roman" pitchFamily="18" charset="0"/>
                <a:cs typeface="Times New Roman" pitchFamily="18" charset="0"/>
              </a:rPr>
              <a:t>своей 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супругой, </a:t>
            </a:r>
            <a:r>
              <a:rPr lang="ru-RU" sz="3200" dirty="0">
                <a:effectLst/>
                <a:latin typeface="Times New Roman" pitchFamily="18" charset="0"/>
                <a:cs typeface="Times New Roman" pitchFamily="18" charset="0"/>
              </a:rPr>
              <a:t>Варварой 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Романовной, </a:t>
            </a:r>
            <a:r>
              <a:rPr lang="ru-RU" sz="3200" dirty="0">
                <a:effectLst/>
                <a:latin typeface="Times New Roman" pitchFamily="18" charset="0"/>
                <a:cs typeface="Times New Roman" pitchFamily="18" charset="0"/>
              </a:rPr>
              <a:t>вернулся в Бурятию.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929057" y="285728"/>
            <a:ext cx="5097209" cy="60826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2484438" y="4076700"/>
            <a:ext cx="4572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Всё это время он искал своего отца и брата. Со всей большой семьёй, в поисках родных, он приезжал жить в Якутию, потом перебрались в Казахстан. Запросы, которые он делал, не дали результатов. </a:t>
            </a:r>
          </a:p>
        </p:txBody>
      </p:sp>
      <p:pic>
        <p:nvPicPr>
          <p:cNvPr id="4098" name="Picture 2" descr="C:\Documents and Settings\Admin\Рабочий стол\DSC013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142852"/>
            <a:ext cx="6987445" cy="38576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1536</TotalTime>
  <Words>336</Words>
  <Application>Microsoft Office PowerPoint</Application>
  <PresentationFormat>Экран (4:3)</PresentationFormat>
  <Paragraphs>18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Palatino Linotype</vt:lpstr>
      <vt:lpstr>Wingdings</vt:lpstr>
      <vt:lpstr>Calibri</vt:lpstr>
      <vt:lpstr>Times New Roman</vt:lpstr>
      <vt:lpstr>Метро</vt:lpstr>
      <vt:lpstr>Муниципальное бюджетное общеобразовательное учреждение  "Средняя общеобразовательная  школа №2 г. Ленска с углубленным изучением  отдельных предметов" </vt:lpstr>
      <vt:lpstr>Монета с «историей»</vt:lpstr>
      <vt:lpstr>Цель исследования: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Roman</dc:creator>
  <cp:lastModifiedBy>001</cp:lastModifiedBy>
  <cp:revision>20</cp:revision>
  <dcterms:created xsi:type="dcterms:W3CDTF">2014-01-10T09:24:54Z</dcterms:created>
  <dcterms:modified xsi:type="dcterms:W3CDTF">2015-05-24T15:26:59Z</dcterms:modified>
</cp:coreProperties>
</file>